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7" r:id="rId5"/>
    <p:sldId id="262" r:id="rId6"/>
    <p:sldId id="263" r:id="rId7"/>
    <p:sldId id="266" r:id="rId8"/>
    <p:sldId id="265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4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19E676-12DF-414A-909B-97420E7398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E3FD434-21A9-4B5A-87B6-93D041C46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A498F1-2E9C-4A17-B133-311AD6FB6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D2E757-E063-49CE-A1A8-6080846A5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07A7D5-4148-4D58-A95D-B6BDA2181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674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E7D196-4C5B-4A9C-8430-F7A84F981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0DF40E9-F68B-4568-8742-67F4E6496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876865-049F-4941-B607-9D478A7D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FA00AE-D4E6-4B73-844F-E9124A90C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4CBD5B7-7D81-4012-916B-44E457FEB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145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D477FFF-E3CF-48A6-9806-FD22A5134A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FFC0336-3CE8-43E2-A4EB-D791AE6DD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98FFA8-EC7A-430C-ACE6-E46D81199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AC6E472-678F-4EC9-92BF-56F93712A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3DD8B4E-F9A6-4D72-BF92-8614A88F2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2776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B890A-7677-46FA-B13D-2DFA3F972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25408A-CB44-40D6-B9B0-87081EDED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0ED7D3-60BF-411B-AEC5-E1BEC6E27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6F78C8-D782-4572-894C-9061BD6A1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03ABB9-4C6B-4396-88DE-40C4F8829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6844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DFC25A-4E7F-41EB-B76E-4BFC636D3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3BA88B-5591-49C7-9F50-E98F05FB2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4B4098-3EFB-4E2C-9FB7-C0413A025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5B9AC8-249A-4AD1-B4DA-5B0E3AACA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1B657B8-609C-49D4-98C6-47CCF0492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6867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7E2742-E3C2-4DB1-9BFB-270F1FB12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F7BCE4-7E32-40DF-8648-07940CD03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E0DB740-0FF2-4808-BBF0-BCE52AAE70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37E9C8F-F697-4EBB-821F-5CAFEBAB0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267ACF-5D67-4FA3-B3DA-3F407B5D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083AFEE-CE18-4819-8D93-996FF2C7F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6440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C117D1-FEBB-4BE7-9EEC-FC8AE2271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6C7AA3-2640-4FC6-BAD3-133C7B290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AACFEDA-8EFA-4DD5-BCCF-BA5C37F0B7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785DC64-DDB6-4A2F-9CC5-0626F13588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16169B0-B515-4CF0-B7D3-D8EFA10EFE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880B4BC-AD43-447E-98B0-7557DE791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8A11772-6C59-4CD4-9F3D-C598472D1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7CD3C67-D8E9-4E95-8E91-B47DEB7D0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4099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25FC3A-6718-4678-AD3E-B9FBF29AD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DF446C-EF72-4438-94EF-2EE3FCF9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4E08397-D581-4315-860F-13E71B35F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E781054-67F0-4C7F-B43B-9886D6236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0148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98E4898-DCB5-4D18-A2E0-0D3E3CBEC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CAB4BE2-E2E3-42CA-8385-B30092F0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7A0FCBF-9A54-4176-A9B5-DBBE0C767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3948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021469-5025-4A2D-8F61-B3B9B0386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C62169-0F78-483B-BB7B-F91C591A9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F09AD0A-096E-48BD-AF17-8EEB5C616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65DD079-EC88-4D6E-8073-D9988C2EE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DFBA751-4CD0-4B33-8E4B-9B326FCD3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747E46F-9C83-44FA-85DB-91A74975D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790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E3F964-86EF-4AB5-A7D9-5D6EAFD77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877C1A4-EA81-49F2-B435-693E51645A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7D5215-677C-497D-8363-210849067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8806D8-0669-4912-9490-DEE53380C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0230F1F-F9FC-45DA-AF55-F3E75C7D4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75CAB0B-B0C5-4C89-B85C-687979382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16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9BE2745-8B22-4138-AEE3-2A97A434C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14D021-308A-4097-AF67-9541F50D9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0522B7-8403-4400-B26E-264AC91770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79818-23F7-4106-80AE-C91D83C306F6}" type="datetimeFigureOut">
              <a:rPr lang="pt-BR" smtClean="0"/>
              <a:t>22/04/2021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6FE5D-4F6F-4E38-9B4F-48F4DADB1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08213F8-CFD4-43FF-AB47-C4031CBA7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FB975-3FB7-425E-A701-128B299B7C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2533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363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8710F-F6FC-464D-B97E-59DB88761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 Rounded MT Bold" panose="020F0704030504030204" pitchFamily="34" charset="0"/>
              </a:rPr>
              <a:t>Problemas (dores)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C4876D-3F43-4FCC-9674-083B323C3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0" y="2536647"/>
            <a:ext cx="7848600" cy="31538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Dificuldades em realizar aquisições em período próximo de acordo com a realidade do usuário.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Falta de organização financeira nos compromissos honrados.</a:t>
            </a: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B0258B4D-2D43-4138-A0FD-E402BD3F0E6C}"/>
              </a:ext>
            </a:extLst>
          </p:cNvPr>
          <p:cNvCxnSpPr>
            <a:cxnSpLocks/>
          </p:cNvCxnSpPr>
          <p:nvPr/>
        </p:nvCxnSpPr>
        <p:spPr>
          <a:xfrm>
            <a:off x="-12899" y="1470252"/>
            <a:ext cx="30908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5667FF16-93CA-4938-97C7-DDDA6B905B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3722" y="2079448"/>
            <a:ext cx="6738480" cy="379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26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8710F-F6FC-464D-B97E-59DB88761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 Rounded MT Bold" panose="020F0704030504030204" pitchFamily="34" charset="0"/>
              </a:rPr>
              <a:t>Objetivo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C4876D-3F43-4FCC-9674-083B323C3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500" y="2838450"/>
            <a:ext cx="7848600" cy="2333626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Prospecção financeira para metas pessoais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Organização com finalidade em quitar gastos fora do orçamento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66C97B-D925-4681-A435-9D4ADD6CC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0" y="2238375"/>
            <a:ext cx="5438775" cy="3059311"/>
          </a:xfrm>
          <a:prstGeom prst="rect">
            <a:avLst/>
          </a:prstGeom>
        </p:spPr>
      </p:pic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B0258B4D-2D43-4138-A0FD-E402BD3F0E6C}"/>
              </a:ext>
            </a:extLst>
          </p:cNvPr>
          <p:cNvCxnSpPr>
            <a:cxnSpLocks/>
          </p:cNvCxnSpPr>
          <p:nvPr/>
        </p:nvCxnSpPr>
        <p:spPr>
          <a:xfrm>
            <a:off x="-12899" y="1470252"/>
            <a:ext cx="446772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259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8710F-F6FC-464D-B97E-59DB88761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 Rounded MT Bold" panose="020F0704030504030204" pitchFamily="34" charset="0"/>
              </a:rPr>
              <a:t>Requisitos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C4876D-3F43-4FCC-9674-083B323C3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2530" y="1959429"/>
            <a:ext cx="7565570" cy="4131128"/>
          </a:xfrm>
        </p:spPr>
        <p:txBody>
          <a:bodyPr>
            <a:normAutofit lnSpcReduction="10000"/>
          </a:bodyPr>
          <a:lstStyle/>
          <a:p>
            <a:r>
              <a:rPr lang="pt-BR" sz="2400" dirty="0"/>
              <a:t>Registrar despesas e remunerações fixas;</a:t>
            </a:r>
          </a:p>
          <a:p>
            <a:endParaRPr lang="pt-BR" sz="2400" dirty="0"/>
          </a:p>
          <a:p>
            <a:r>
              <a:rPr lang="pt-BR" sz="2400" dirty="0"/>
              <a:t>Considerar um saldo inicial para projeções;</a:t>
            </a:r>
          </a:p>
          <a:p>
            <a:endParaRPr lang="pt-BR" sz="2400" dirty="0"/>
          </a:p>
          <a:p>
            <a:r>
              <a:rPr lang="pt-BR" sz="2400" dirty="0"/>
              <a:t>Receber uma conta (valor) e um prazo;</a:t>
            </a:r>
          </a:p>
          <a:p>
            <a:endParaRPr lang="pt-BR" sz="2400" dirty="0"/>
          </a:p>
          <a:p>
            <a:r>
              <a:rPr lang="pt-BR" sz="2400" dirty="0"/>
              <a:t>Calcular e projetar um saldo (crédito) ou valor pago total (débito);</a:t>
            </a:r>
          </a:p>
          <a:p>
            <a:endParaRPr lang="pt-BR" sz="2400" dirty="0"/>
          </a:p>
          <a:p>
            <a:r>
              <a:rPr lang="pt-BR" sz="2400" dirty="0"/>
              <a:t>Informar o usuário o andamento de seu objetivo.</a:t>
            </a:r>
          </a:p>
          <a:p>
            <a:pPr marL="0" indent="0">
              <a:buNone/>
            </a:pPr>
            <a:endParaRPr lang="pt-BR" sz="2400" dirty="0"/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B0258B4D-2D43-4138-A0FD-E402BD3F0E6C}"/>
              </a:ext>
            </a:extLst>
          </p:cNvPr>
          <p:cNvCxnSpPr>
            <a:cxnSpLocks/>
          </p:cNvCxnSpPr>
          <p:nvPr/>
        </p:nvCxnSpPr>
        <p:spPr>
          <a:xfrm>
            <a:off x="-12899" y="1470252"/>
            <a:ext cx="446772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5A671CF7-8534-40D8-B1FA-057EC49215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91" y="2237014"/>
            <a:ext cx="3291567" cy="329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116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7650" y="346075"/>
            <a:ext cx="7677149" cy="1325563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  <a:latin typeface="Arial Rounded MT Bold" panose="020F0704030504030204" pitchFamily="34" charset="0"/>
              </a:rPr>
              <a:t>Julia Rios</a:t>
            </a:r>
            <a:r>
              <a:rPr lang="pt-BR" dirty="0">
                <a:latin typeface="Arial Rounded MT Bold" panose="020F0704030504030204" pitchFamily="34" charset="0"/>
              </a:rPr>
              <a:t>, 23 anos, solteira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Estudante de Administração</a:t>
            </a: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Determinada e persistente.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8119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andar de bicicleta aos domingos bem cedo. 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filmes de terror nas noites de sábado.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2080417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Leva uma vida corrida pois faz estágio e curso de francês.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915025"/>
            <a:ext cx="8524874" cy="752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No momento sonha em adquirir um carro novo para ajudar à locomover-se.</a:t>
            </a:r>
          </a:p>
        </p:txBody>
      </p:sp>
    </p:spTree>
    <p:extLst>
      <p:ext uri="{BB962C8B-B14F-4D97-AF65-F5344CB8AC3E}">
        <p14:creationId xmlns:p14="http://schemas.microsoft.com/office/powerpoint/2010/main" val="935476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475" y="346075"/>
            <a:ext cx="8077199" cy="1325563"/>
          </a:xfrm>
        </p:spPr>
        <p:txBody>
          <a:bodyPr>
            <a:normAutofit/>
          </a:bodyPr>
          <a:lstStyle/>
          <a:p>
            <a:r>
              <a:rPr lang="pt-BR" sz="40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João Ferres</a:t>
            </a:r>
            <a:r>
              <a:rPr lang="pt-BR" sz="4000" dirty="0">
                <a:latin typeface="Arial Rounded MT Bold" panose="020F0704030504030204" pitchFamily="34" charset="0"/>
              </a:rPr>
              <a:t>, 26 anos, solteiro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Arquiteto recém formado.</a:t>
            </a: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Proativo e ansioso.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Gasta bastante dinheiro com jogos e vídeo games de console.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Curte tocar guitarra na banda com os amigos.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Deseja fazer um intercâmbio para Europa em busca de oportunidades.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915025"/>
            <a:ext cx="8524874" cy="752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Sem grandes compromissos financeiros a curto prazo.</a:t>
            </a:r>
          </a:p>
        </p:txBody>
      </p:sp>
    </p:spTree>
    <p:extLst>
      <p:ext uri="{BB962C8B-B14F-4D97-AF65-F5344CB8AC3E}">
        <p14:creationId xmlns:p14="http://schemas.microsoft.com/office/powerpoint/2010/main" val="2628662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6676" y="346075"/>
            <a:ext cx="7858124" cy="1325563"/>
          </a:xfrm>
        </p:spPr>
        <p:txBody>
          <a:bodyPr>
            <a:normAutofit/>
          </a:bodyPr>
          <a:lstStyle/>
          <a:p>
            <a:r>
              <a:rPr lang="pt-BR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Cláudia Gersen</a:t>
            </a:r>
            <a:r>
              <a:rPr lang="pt-BR" sz="3200" dirty="0">
                <a:latin typeface="Arial Rounded MT Bold" panose="020F0704030504030204" pitchFamily="34" charset="0"/>
              </a:rPr>
              <a:t>, 43 anos, divorciada.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Mãe de dois filhos. Também possui uma loja de roupas.</a:t>
            </a: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É cautelosa com desafios e está sempre bem informada.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Costuma levar os filhos para visitar a vovó pelo menos duas vezes por mês.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correr nas manhãs sempre que a rotina permite.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Sonha em abrir novas lojas através de parcerias e lançar uma grife de roupas.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800725"/>
            <a:ext cx="8524874" cy="962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Recentemente fez uma viagem de negócios e levou os filhos. O evento se estendeu mais que o planejado e assim adquiriu uma grande dívida que busca pagar o quanto antes.</a:t>
            </a:r>
          </a:p>
        </p:txBody>
      </p:sp>
    </p:spTree>
    <p:extLst>
      <p:ext uri="{BB962C8B-B14F-4D97-AF65-F5344CB8AC3E}">
        <p14:creationId xmlns:p14="http://schemas.microsoft.com/office/powerpoint/2010/main" val="3864540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626" y="346075"/>
            <a:ext cx="7877174" cy="1325563"/>
          </a:xfrm>
        </p:spPr>
        <p:txBody>
          <a:bodyPr>
            <a:normAutofit/>
          </a:bodyPr>
          <a:lstStyle/>
          <a:p>
            <a:r>
              <a:rPr lang="pt-BR" sz="36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Marcelo Frank</a:t>
            </a:r>
            <a:r>
              <a:rPr lang="pt-BR" sz="3600" dirty="0">
                <a:latin typeface="Arial Rounded MT Bold" panose="020F0704030504030204" pitchFamily="34" charset="0"/>
              </a:rPr>
              <a:t>, 28 anos, solteiro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pt-BR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Filmmaker</a:t>
            </a:r>
            <a:endParaRPr lang="pt-BR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novos desafios e está sempre aprendendo algo.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Pratica montanhismo com um grupo de amigos em lugares diversos.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skates e está sempre participando de eventos da categoria.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2080417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Sonha em trocar de carro pois seu veículo não atende suas necessidades.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915025"/>
            <a:ext cx="8524874" cy="752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Está constantemente adquirindo equipamentos de filmagem e parcelando em várias vezes.</a:t>
            </a:r>
          </a:p>
        </p:txBody>
      </p:sp>
    </p:spTree>
    <p:extLst>
      <p:ext uri="{BB962C8B-B14F-4D97-AF65-F5344CB8AC3E}">
        <p14:creationId xmlns:p14="http://schemas.microsoft.com/office/powerpoint/2010/main" val="1895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22F47-2DE7-4A83-AC5E-92A639861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4" y="346075"/>
            <a:ext cx="7667625" cy="1325563"/>
          </a:xfrm>
        </p:spPr>
        <p:txBody>
          <a:bodyPr>
            <a:normAutofit/>
          </a:bodyPr>
          <a:lstStyle/>
          <a:p>
            <a:r>
              <a:rPr lang="pt-BR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Fernanda Gedan</a:t>
            </a:r>
            <a:r>
              <a:rPr lang="pt-BR" sz="3200" dirty="0">
                <a:latin typeface="Arial Rounded MT Bold" panose="020F0704030504030204" pitchFamily="34" charset="0"/>
              </a:rPr>
              <a:t>, 38 anos, casada.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A41843-6030-405F-9E35-589FF4F1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1" y="2871786"/>
            <a:ext cx="1704974" cy="165258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Médica de carreira bem sucedida.</a:t>
            </a:r>
          </a:p>
          <a:p>
            <a:pPr marL="0" indent="0" algn="ctr">
              <a:buNone/>
            </a:pPr>
            <a:r>
              <a:rPr lang="pt-B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Responsável e organizada.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00B163-11BD-4850-9A85-4B5828B618F9}"/>
              </a:ext>
            </a:extLst>
          </p:cNvPr>
          <p:cNvSpPr txBox="1">
            <a:spLocks/>
          </p:cNvSpPr>
          <p:nvPr/>
        </p:nvSpPr>
        <p:spPr>
          <a:xfrm>
            <a:off x="6267450" y="1962149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Gosta de cozinhar para a família.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AB96CA2-5809-470B-8ED8-B0723904CBE3}"/>
              </a:ext>
            </a:extLst>
          </p:cNvPr>
          <p:cNvSpPr txBox="1">
            <a:spLocks/>
          </p:cNvSpPr>
          <p:nvPr/>
        </p:nvSpPr>
        <p:spPr>
          <a:xfrm>
            <a:off x="406717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Pratica </a:t>
            </a:r>
            <a:r>
              <a:rPr lang="pt-BR" sz="1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Jiu</a:t>
            </a: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Jitsu três vezes por semana.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24EDEDB-5796-465D-AE7E-F15B772932DA}"/>
              </a:ext>
            </a:extLst>
          </p:cNvPr>
          <p:cNvSpPr txBox="1">
            <a:spLocks/>
          </p:cNvSpPr>
          <p:nvPr/>
        </p:nvSpPr>
        <p:spPr>
          <a:xfrm>
            <a:off x="8467725" y="1962150"/>
            <a:ext cx="1704974" cy="1582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 o marido planeja comprar uma casa na zona rural e adquirir uma fazenda.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DF40758F-830B-4A7C-B337-50BF0D1FEC85}"/>
              </a:ext>
            </a:extLst>
          </p:cNvPr>
          <p:cNvSpPr txBox="1">
            <a:spLocks/>
          </p:cNvSpPr>
          <p:nvPr/>
        </p:nvSpPr>
        <p:spPr>
          <a:xfrm>
            <a:off x="1752601" y="5915025"/>
            <a:ext cx="8524874" cy="752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pt-BR" sz="2000" b="1" dirty="0">
                <a:solidFill>
                  <a:schemeClr val="bg1"/>
                </a:solidFill>
              </a:rPr>
              <a:t>No momento está pagando uma alta conta adquirida junto com suas irmãs, após ajudar na reforma completa da casa da mãe.</a:t>
            </a:r>
          </a:p>
        </p:txBody>
      </p:sp>
    </p:spTree>
    <p:extLst>
      <p:ext uri="{BB962C8B-B14F-4D97-AF65-F5344CB8AC3E}">
        <p14:creationId xmlns:p14="http://schemas.microsoft.com/office/powerpoint/2010/main" val="1777840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447</Words>
  <Application>Microsoft Office PowerPoint</Application>
  <PresentationFormat>Widescreen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Arial Rounded MT Bold</vt:lpstr>
      <vt:lpstr>Calibri</vt:lpstr>
      <vt:lpstr>Calibri Light</vt:lpstr>
      <vt:lpstr>Tema do Office</vt:lpstr>
      <vt:lpstr>Apresentação do PowerPoint</vt:lpstr>
      <vt:lpstr>Problemas (dores)</vt:lpstr>
      <vt:lpstr>Objetivo do Projeto</vt:lpstr>
      <vt:lpstr>Requisitos do Projeto</vt:lpstr>
      <vt:lpstr>Julia Rios, 23 anos, solteira</vt:lpstr>
      <vt:lpstr>João Ferres, 26 anos, solteiro</vt:lpstr>
      <vt:lpstr>Cláudia Gersen, 43 anos, divorciada.</vt:lpstr>
      <vt:lpstr>Marcelo Frank, 28 anos, solteiro</vt:lpstr>
      <vt:lpstr>Fernanda Gedan, 38 anos, casada.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Ramir Aguiar Ribeiro Junior</dc:creator>
  <cp:lastModifiedBy>Ramir Aguiar Ribeiro Junior</cp:lastModifiedBy>
  <cp:revision>25</cp:revision>
  <dcterms:created xsi:type="dcterms:W3CDTF">2021-04-15T17:57:46Z</dcterms:created>
  <dcterms:modified xsi:type="dcterms:W3CDTF">2021-04-22T19:56:28Z</dcterms:modified>
</cp:coreProperties>
</file>

<file path=docProps/thumbnail.jpeg>
</file>